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0" r:id="rId3"/>
    <p:sldId id="268" r:id="rId4"/>
    <p:sldId id="261" r:id="rId5"/>
    <p:sldId id="278" r:id="rId6"/>
    <p:sldId id="27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39" autoAdjust="0"/>
  </p:normalViewPr>
  <p:slideViewPr>
    <p:cSldViewPr>
      <p:cViewPr varScale="1">
        <p:scale>
          <a:sx n="100" d="100"/>
          <a:sy n="100" d="100"/>
        </p:scale>
        <p:origin x="1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A00978-240C-4B63-ACF0-1BA2298E4F36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6834" cy="5976664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Пламя в ночи</a:t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рассказ Сидорова Е.</a:t>
            </a:r>
            <a:r>
              <a:rPr lang="ru-RU" sz="4000" b="1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4000" b="1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4000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4000" b="1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40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40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endParaRPr lang="ru-RU" sz="40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268760" y="404664"/>
            <a:ext cx="8535322" cy="6048672"/>
          </a:xfrm>
        </p:spPr>
        <p:txBody>
          <a:bodyPr>
            <a:noAutofit/>
          </a:bodyPr>
          <a:lstStyle/>
          <a:p>
            <a:pPr algn="ctr"/>
            <a: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endParaRPr lang="ru-RU" sz="36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975"/>
            <a:ext cx="8640960" cy="591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552537"/>
            <a:ext cx="8229600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84568" y="260648"/>
            <a:ext cx="370384" cy="3242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Рисунок 4" descr="C:\Мои документы\media\image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1" y="1"/>
            <a:ext cx="518457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5517233"/>
            <a:ext cx="4355976" cy="84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64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20145" y="575657"/>
            <a:ext cx="8229600" cy="6264696"/>
          </a:xfrm>
        </p:spPr>
        <p:txBody>
          <a:bodyPr>
            <a:noAutofit/>
          </a:bodyPr>
          <a:lstStyle/>
          <a:p>
            <a:pPr algn="ctr"/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Рисунок 7" descr="C:\Мои документы\media\image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5" y="211819"/>
            <a:ext cx="864096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5" y="6060198"/>
            <a:ext cx="9144000" cy="83671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77010" y="831233"/>
            <a:ext cx="8229600" cy="3143272"/>
          </a:xfrm>
        </p:spPr>
        <p:txBody>
          <a:bodyPr>
            <a:noAutofit/>
          </a:bodyPr>
          <a:lstStyle/>
          <a:p>
            <a:pPr algn="ctr"/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Рисунок 7" descr="imag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3296"/>
            <a:ext cx="9144000" cy="76470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85728"/>
            <a:ext cx="8229600" cy="3143272"/>
          </a:xfrm>
        </p:spPr>
        <p:txBody>
          <a:bodyPr>
            <a:noAutofit/>
          </a:bodyPr>
          <a:lstStyle/>
          <a:p>
            <a:pPr algn="ctr"/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Рисунок 7" descr="imag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96741"/>
            <a:ext cx="856895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8376"/>
            <a:ext cx="9144000" cy="73962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0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Wingdings 2</vt:lpstr>
      <vt:lpstr>Бумажная</vt:lpstr>
      <vt:lpstr>     Пламя в ночи рассказ Сидорова Е.   </vt:lpstr>
      <vt:lpstr>    </vt:lpstr>
      <vt:lpstr>Презентация PowerPoint</vt:lpstr>
      <vt:lpstr> </vt:lpstr>
      <vt:lpstr> 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Упорядочение и оформление документов постоянного хранения сельской (поселковой) Думы</dc:title>
  <dc:creator>пк</dc:creator>
  <cp:lastModifiedBy>User</cp:lastModifiedBy>
  <cp:revision>86</cp:revision>
  <dcterms:created xsi:type="dcterms:W3CDTF">2018-10-29T10:35:41Z</dcterms:created>
  <dcterms:modified xsi:type="dcterms:W3CDTF">2020-01-16T08:09:31Z</dcterms:modified>
</cp:coreProperties>
</file>