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68" r:id="rId4"/>
    <p:sldId id="261" r:id="rId5"/>
    <p:sldId id="27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39" autoAdjust="0"/>
  </p:normalViewPr>
  <p:slideViewPr>
    <p:cSldViewPr>
      <p:cViewPr varScale="1">
        <p:scale>
          <a:sx n="100" d="100"/>
          <a:sy n="100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6834" cy="597666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Борьба с кулачеством и бандитизмом</a:t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воспоминаний </a:t>
            </a:r>
            <a:r>
              <a:rPr lang="ru-RU" sz="40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Жижина</a:t>
            </a:r>
            <a:r>
              <a:rPr lang="ru-RU" sz="4000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И.К.</a:t>
            </a:r>
            <a: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268760" y="404664"/>
            <a:ext cx="8535322" cy="6048672"/>
          </a:xfrm>
        </p:spPr>
        <p:txBody>
          <a:bodyPr>
            <a:noAutofit/>
          </a:bodyPr>
          <a:lstStyle/>
          <a:p>
            <a:pPr algn="ctr"/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Рисунок 13" descr="imag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552537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84568" y="260648"/>
            <a:ext cx="370384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210"/>
            <a:ext cx="8640960" cy="580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4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0145" y="575657"/>
            <a:ext cx="8229600" cy="6264696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7" descr="C:\Мои документы\media\image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2227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5"/>
            <a:ext cx="9144000" cy="74705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77010" y="831233"/>
            <a:ext cx="8229600" cy="3143272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10" descr="C:\Мои документы\media\image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/>
          <a:stretch>
            <a:fillRect/>
          </a:stretch>
        </p:blipFill>
        <p:spPr bwMode="auto">
          <a:xfrm>
            <a:off x="222249" y="188640"/>
            <a:ext cx="8742239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8415"/>
            <a:ext cx="9144000" cy="86904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Wingdings 2</vt:lpstr>
      <vt:lpstr>Бумажная</vt:lpstr>
      <vt:lpstr>     Борьба с кулачеством и бандитизмом из воспоминаний Жижина И.К.  </vt:lpstr>
      <vt:lpstr>    </vt:lpstr>
      <vt:lpstr>Презентация PowerPoint</vt:lpstr>
      <vt:lpstr>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Упорядочение и оформление документов постоянного хранения сельской (поселковой) Думы</dc:title>
  <dc:creator>пк</dc:creator>
  <cp:lastModifiedBy>User</cp:lastModifiedBy>
  <cp:revision>85</cp:revision>
  <dcterms:created xsi:type="dcterms:W3CDTF">2018-10-29T10:35:41Z</dcterms:created>
  <dcterms:modified xsi:type="dcterms:W3CDTF">2020-01-16T07:22:01Z</dcterms:modified>
</cp:coreProperties>
</file>