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0" r:id="rId3"/>
    <p:sldId id="268" r:id="rId4"/>
    <p:sldId id="261" r:id="rId5"/>
    <p:sldId id="278" r:id="rId6"/>
    <p:sldId id="277" r:id="rId7"/>
    <p:sldId id="269" r:id="rId8"/>
    <p:sldId id="262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39" autoAdjust="0"/>
  </p:normalViewPr>
  <p:slideViewPr>
    <p:cSldViewPr>
      <p:cViewPr varScale="1">
        <p:scale>
          <a:sx n="92" d="100"/>
          <a:sy n="92" d="100"/>
        </p:scale>
        <p:origin x="8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6834" cy="5976664"/>
          </a:xfrm>
        </p:spPr>
        <p:txBody>
          <a:bodyPr>
            <a:noAutofit/>
          </a:bodyPr>
          <a:lstStyle/>
          <a:p>
            <a:pPr algn="ctr"/>
            <a: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Борьба за Советскую власть в </a:t>
            </a:r>
            <a:r>
              <a:rPr lang="ru-RU" sz="5400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Афанасьевском</a:t>
            </a:r>
            <a: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районе</a:t>
            </a:r>
            <a: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40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историк-краевед </a:t>
            </a:r>
            <a:r>
              <a:rPr lang="ru-RU" sz="4000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Варанкин</a:t>
            </a:r>
            <a:r>
              <a:rPr lang="ru-RU" sz="40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sz="40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П.И.</a:t>
            </a:r>
            <a:r>
              <a:rPr lang="ru-RU" sz="54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54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54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54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endParaRPr lang="ru-RU" sz="54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268760" y="404664"/>
            <a:ext cx="8535322" cy="6048672"/>
          </a:xfrm>
        </p:spPr>
        <p:txBody>
          <a:bodyPr>
            <a:noAutofit/>
          </a:bodyPr>
          <a:lstStyle/>
          <a:p>
            <a:pPr algn="ctr"/>
            <a:r>
              <a:rPr lang="ru-RU" sz="36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36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36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36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endParaRPr lang="ru-RU" sz="36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41" y="166328"/>
            <a:ext cx="8597839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6070984"/>
            <a:ext cx="6408712" cy="78701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552537"/>
            <a:ext cx="8229600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84568" y="260648"/>
            <a:ext cx="370384" cy="3242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Рисунок 4" descr="C:\Мои документы\media\image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16" y="188640"/>
            <a:ext cx="854646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6093296"/>
            <a:ext cx="6408712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64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20145" y="575657"/>
            <a:ext cx="8229600" cy="6264696"/>
          </a:xfrm>
        </p:spPr>
        <p:txBody>
          <a:bodyPr>
            <a:noAutofit/>
          </a:bodyPr>
          <a:lstStyle/>
          <a:p>
            <a:pPr algn="ctr"/>
            <a: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endParaRPr lang="ru-RU" sz="3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Рисунок 7" descr="C:\Мои документы\media\image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71" y="168319"/>
            <a:ext cx="8568952" cy="59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6093296"/>
            <a:ext cx="6336704" cy="74705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77010" y="831233"/>
            <a:ext cx="8229600" cy="3143272"/>
          </a:xfrm>
        </p:spPr>
        <p:txBody>
          <a:bodyPr>
            <a:noAutofit/>
          </a:bodyPr>
          <a:lstStyle/>
          <a:p>
            <a:pPr algn="ctr"/>
            <a: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endParaRPr lang="ru-RU" sz="3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Рисунок 10" descr="C:\Мои документы\media\image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215" y="6093296"/>
            <a:ext cx="6718425" cy="76470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85728"/>
            <a:ext cx="8229600" cy="3143272"/>
          </a:xfrm>
        </p:spPr>
        <p:txBody>
          <a:bodyPr>
            <a:noAutofit/>
          </a:bodyPr>
          <a:lstStyle/>
          <a:p>
            <a:pPr algn="ctr"/>
            <a: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endParaRPr lang="ru-RU" sz="3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Рисунок 13" descr="C:\Мои документы\media\image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2" y="188640"/>
            <a:ext cx="8604957" cy="592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215" y="6118376"/>
            <a:ext cx="6751569" cy="73962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000372"/>
            <a:ext cx="3471858" cy="3286148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8640960" cy="597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215" y="6096000"/>
            <a:ext cx="675156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49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86974" y="1000108"/>
            <a:ext cx="1214446" cy="1428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endParaRPr lang="ru-RU" sz="32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2071734" y="3714752"/>
            <a:ext cx="1500198" cy="2381248"/>
          </a:xfrm>
        </p:spPr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  <p:pic>
        <p:nvPicPr>
          <p:cNvPr id="1026" name="Рисунок 7" descr="C:\Мои документы\media\image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590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215" y="6096000"/>
            <a:ext cx="6751569" cy="762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144164" y="1524000"/>
            <a:ext cx="1714512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72858" y="428604"/>
            <a:ext cx="400024" cy="1219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Рисунок 10" descr="C:\Мои документы\media\image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215" y="6021288"/>
            <a:ext cx="6751569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73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0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Wingdings 2</vt:lpstr>
      <vt:lpstr>Бумажная</vt:lpstr>
      <vt:lpstr>     Борьба за Советскую власть в Афанасьевском районе историк-краевед Варанкин П.И.  </vt:lpstr>
      <vt:lpstr>    </vt:lpstr>
      <vt:lpstr>Презентация PowerPoint</vt:lpstr>
      <vt:lpstr> </vt:lpstr>
      <vt:lpstr>  </vt:lpstr>
      <vt:lpstr>  </vt:lpstr>
      <vt:lpstr> </vt:lpstr>
      <vt:lpstr>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Упорядочение и оформление документов постоянного хранения сельской (поселковой) Думы</dc:title>
  <dc:creator>пк</dc:creator>
  <cp:lastModifiedBy>User</cp:lastModifiedBy>
  <cp:revision>79</cp:revision>
  <dcterms:created xsi:type="dcterms:W3CDTF">2018-10-29T10:35:41Z</dcterms:created>
  <dcterms:modified xsi:type="dcterms:W3CDTF">2020-01-16T06:38:06Z</dcterms:modified>
</cp:coreProperties>
</file>